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929292"/>
    <a:srgbClr val="FFAFAF"/>
    <a:srgbClr val="FFBDBD"/>
    <a:srgbClr val="DD2026"/>
    <a:srgbClr val="ED2024"/>
    <a:srgbClr val="FFC0DD"/>
    <a:srgbClr val="FFDDEC"/>
    <a:srgbClr val="EF509D"/>
    <a:srgbClr val="EE3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040" y="96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40721"/>
            <a:ext cx="3997325" cy="140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3997325" cy="1029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95650" y="835500"/>
            <a:ext cx="4186373" cy="386173"/>
          </a:xfrm>
          <a:prstGeom prst="rect">
            <a:avLst/>
          </a:prstGeom>
          <a:pattFill prst="wdDnDiag">
            <a:fgClr>
              <a:srgbClr val="ACACAC"/>
            </a:fgClr>
            <a:bgClr>
              <a:srgbClr val="929292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478" y="171570"/>
            <a:ext cx="3270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ВАШ ЗАГОЛОВОК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7180" y="4463593"/>
            <a:ext cx="878914" cy="8789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208114" y="829920"/>
            <a:ext cx="3538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БЕРИ СЕЙЧАС, ПЛАТИ ПОТОМ!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8" y="1532616"/>
            <a:ext cx="1440676" cy="1938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0438" y="1656502"/>
            <a:ext cx="1986826" cy="1569660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Рассрочка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за 2800р.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месяц!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38" y="3650815"/>
            <a:ext cx="4213079" cy="769352"/>
          </a:xfrm>
          <a:prstGeom prst="rect">
            <a:avLst/>
          </a:prstGeom>
          <a:pattFill prst="wdDnDiag">
            <a:fgClr>
              <a:srgbClr val="ACACAC"/>
            </a:fgClr>
            <a:bgClr>
              <a:srgbClr val="929292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" y="4463593"/>
            <a:ext cx="774526" cy="774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334105">
            <a:off x="51589" y="3669590"/>
            <a:ext cx="3865289" cy="707886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одобрение заявки </a:t>
            </a:r>
            <a:r>
              <a:rPr lang="ru-RU" sz="2000" b="1" dirty="0" smtClean="0">
                <a:solidFill>
                  <a:schemeClr val="bg1"/>
                </a:solidFill>
              </a:rPr>
              <a:t>ОТ 15 МИНУТ!</a:t>
            </a:r>
          </a:p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при себе — </a:t>
            </a:r>
            <a:r>
              <a:rPr lang="ru-RU" sz="2000" b="1" dirty="0" smtClean="0">
                <a:solidFill>
                  <a:schemeClr val="bg1"/>
                </a:solidFill>
              </a:rPr>
              <a:t>ТОЛЬКО ПАСПОРТ!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1104" y="4459233"/>
            <a:ext cx="244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получи подарок!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0429" y="4880401"/>
            <a:ext cx="16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переверни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28724" y="4812449"/>
            <a:ext cx="2636160" cy="233896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F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3852689"/>
            <a:ext cx="3997325" cy="1692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77169" y="-143784"/>
            <a:ext cx="4125071" cy="1368882"/>
          </a:xfrm>
          <a:custGeom>
            <a:avLst/>
            <a:gdLst>
              <a:gd name="connsiteX0" fmla="*/ 0 w 4186373"/>
              <a:gd name="connsiteY0" fmla="*/ 0 h 1407412"/>
              <a:gd name="connsiteX1" fmla="*/ 4186373 w 4186373"/>
              <a:gd name="connsiteY1" fmla="*/ 0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245088"/>
              <a:gd name="connsiteY0" fmla="*/ 0 h 1407412"/>
              <a:gd name="connsiteX1" fmla="*/ 4245088 w 4245088"/>
              <a:gd name="connsiteY1" fmla="*/ 569496 h 1407412"/>
              <a:gd name="connsiteX2" fmla="*/ 4186373 w 4245088"/>
              <a:gd name="connsiteY2" fmla="*/ 1407412 h 1407412"/>
              <a:gd name="connsiteX3" fmla="*/ 0 w 4245088"/>
              <a:gd name="connsiteY3" fmla="*/ 1407412 h 1407412"/>
              <a:gd name="connsiteX4" fmla="*/ 0 w 4245088"/>
              <a:gd name="connsiteY4" fmla="*/ 0 h 1407412"/>
              <a:gd name="connsiteX0" fmla="*/ 0 w 4186373"/>
              <a:gd name="connsiteY0" fmla="*/ 0 h 1407412"/>
              <a:gd name="connsiteX1" fmla="*/ 4178276 w 4186373"/>
              <a:gd name="connsiteY1" fmla="*/ 327914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178276"/>
              <a:gd name="connsiteY0" fmla="*/ 0 h 1407412"/>
              <a:gd name="connsiteX1" fmla="*/ 4178276 w 4178276"/>
              <a:gd name="connsiteY1" fmla="*/ 327914 h 1407412"/>
              <a:gd name="connsiteX2" fmla="*/ 4110366 w 4178276"/>
              <a:gd name="connsiteY2" fmla="*/ 1401994 h 1407412"/>
              <a:gd name="connsiteX3" fmla="*/ 0 w 4178276"/>
              <a:gd name="connsiteY3" fmla="*/ 1407412 h 1407412"/>
              <a:gd name="connsiteX4" fmla="*/ 0 w 4178276"/>
              <a:gd name="connsiteY4" fmla="*/ 0 h 1407412"/>
              <a:gd name="connsiteX0" fmla="*/ 367574 w 4178276"/>
              <a:gd name="connsiteY0" fmla="*/ 0 h 1205505"/>
              <a:gd name="connsiteX1" fmla="*/ 4178276 w 4178276"/>
              <a:gd name="connsiteY1" fmla="*/ 126007 h 1205505"/>
              <a:gd name="connsiteX2" fmla="*/ 4110366 w 4178276"/>
              <a:gd name="connsiteY2" fmla="*/ 1200087 h 1205505"/>
              <a:gd name="connsiteX3" fmla="*/ 0 w 4178276"/>
              <a:gd name="connsiteY3" fmla="*/ 1205505 h 1205505"/>
              <a:gd name="connsiteX4" fmla="*/ 367574 w 4178276"/>
              <a:gd name="connsiteY4" fmla="*/ 0 h 1205505"/>
              <a:gd name="connsiteX0" fmla="*/ 165049 w 4178276"/>
              <a:gd name="connsiteY0" fmla="*/ 0 h 1365089"/>
              <a:gd name="connsiteX1" fmla="*/ 4178276 w 4178276"/>
              <a:gd name="connsiteY1" fmla="*/ 285591 h 1365089"/>
              <a:gd name="connsiteX2" fmla="*/ 4110366 w 4178276"/>
              <a:gd name="connsiteY2" fmla="*/ 1359671 h 1365089"/>
              <a:gd name="connsiteX3" fmla="*/ 0 w 4178276"/>
              <a:gd name="connsiteY3" fmla="*/ 1365089 h 1365089"/>
              <a:gd name="connsiteX4" fmla="*/ 165049 w 4178276"/>
              <a:gd name="connsiteY4" fmla="*/ 0 h 1365089"/>
              <a:gd name="connsiteX0" fmla="*/ 111844 w 4125071"/>
              <a:gd name="connsiteY0" fmla="*/ 0 h 1368882"/>
              <a:gd name="connsiteX1" fmla="*/ 4125071 w 4125071"/>
              <a:gd name="connsiteY1" fmla="*/ 285591 h 1368882"/>
              <a:gd name="connsiteX2" fmla="*/ 4057161 w 4125071"/>
              <a:gd name="connsiteY2" fmla="*/ 1359671 h 1368882"/>
              <a:gd name="connsiteX3" fmla="*/ 0 w 4125071"/>
              <a:gd name="connsiteY3" fmla="*/ 1368882 h 1368882"/>
              <a:gd name="connsiteX4" fmla="*/ 111844 w 4125071"/>
              <a:gd name="connsiteY4" fmla="*/ 0 h 1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071" h="1368882">
                <a:moveTo>
                  <a:pt x="111844" y="0"/>
                </a:moveTo>
                <a:lnTo>
                  <a:pt x="4125071" y="285591"/>
                </a:lnTo>
                <a:lnTo>
                  <a:pt x="4057161" y="1359671"/>
                </a:lnTo>
                <a:lnTo>
                  <a:pt x="0" y="1368882"/>
                </a:lnTo>
                <a:lnTo>
                  <a:pt x="111844" y="0"/>
                </a:lnTo>
                <a:close/>
              </a:path>
            </a:pathLst>
          </a:custGeom>
          <a:pattFill prst="wdDnDiag">
            <a:fgClr>
              <a:srgbClr val="ACACAC"/>
            </a:fgClr>
            <a:bgClr>
              <a:srgbClr val="929292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281" y="108273"/>
            <a:ext cx="3411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ПРЕДЪЯВИ ФЛАЕР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 ПОЛУЧИ: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4" t="21292" r="24840" b="9847"/>
          <a:stretch/>
        </p:blipFill>
        <p:spPr bwMode="auto">
          <a:xfrm>
            <a:off x="290646" y="3996705"/>
            <a:ext cx="1203960" cy="12042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615" y="3176998"/>
            <a:ext cx="83548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Защитная</a:t>
            </a:r>
          </a:p>
          <a:p>
            <a:pPr algn="ctr"/>
            <a:r>
              <a:rPr lang="ru-RU" sz="1200" b="1" dirty="0" smtClean="0"/>
              <a:t>пленка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61" y="3569794"/>
            <a:ext cx="4213079" cy="497661"/>
          </a:xfrm>
          <a:prstGeom prst="rect">
            <a:avLst/>
          </a:prstGeom>
          <a:pattFill prst="wdDnDiag">
            <a:fgClr>
              <a:srgbClr val="ACACAC"/>
            </a:fgClr>
            <a:bgClr>
              <a:srgbClr val="929292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21334105">
            <a:off x="776019" y="3514612"/>
            <a:ext cx="2416431" cy="584775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 ПОДАРОК!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4606" y="4245828"/>
            <a:ext cx="2083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Торговый центр «....»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1 этаж, центр зала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вывеска .....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8" y="1343973"/>
            <a:ext cx="934480" cy="1845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285085"/>
            <a:ext cx="712461" cy="19153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76396" y="3166023"/>
            <a:ext cx="56451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чехол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80438" y="1656502"/>
            <a:ext cx="606256" cy="1107996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</a:rPr>
              <a:t>+</a:t>
            </a:r>
            <a:endParaRPr lang="ru-RU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53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13</cp:revision>
  <dcterms:created xsi:type="dcterms:W3CDTF">2013-04-14T13:39:30Z</dcterms:created>
  <dcterms:modified xsi:type="dcterms:W3CDTF">2013-04-14T15:32:19Z</dcterms:modified>
</cp:coreProperties>
</file>